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66" r:id="rId2"/>
    <p:sldId id="256" r:id="rId3"/>
    <p:sldId id="257" r:id="rId4"/>
    <p:sldId id="258" r:id="rId5"/>
    <p:sldId id="263" r:id="rId6"/>
    <p:sldId id="259" r:id="rId7"/>
    <p:sldId id="260" r:id="rId8"/>
    <p:sldId id="261" r:id="rId9"/>
    <p:sldId id="262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32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0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41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64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242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332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054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089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835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392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733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Здоровьесберегающие</a:t>
            </a:r>
            <a:r>
              <a:rPr lang="ru-RU" dirty="0" smtClean="0"/>
              <a:t> технологии. Работа с семьей в рамках </a:t>
            </a:r>
            <a:r>
              <a:rPr lang="ru-RU" dirty="0" err="1" smtClean="0"/>
              <a:t>здоровьесберегающих</a:t>
            </a:r>
            <a:r>
              <a:rPr lang="ru-RU" dirty="0" smtClean="0"/>
              <a:t> технологий.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052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Проводимые нами «Дни здоровья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», спортивные праздники  содействуют </a:t>
            </a: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оздоровлению детей и взрослых, предупреждают их утомление. Одной из наиболее активных форм совместного отдыха являются туристические походы. Походы сближают родителей, детей и педагогов дошкольного учреждения, дают прекрасную возможность создания атмосферы взаимопонимания и сотрудничества.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Организовываем «Дни открытых дверей», где родителям дается возможность познакомиться с дошкольным учреждением, принять участие в утренней гимнастике, физкультурном занятии, понаблюдать за организацией питания, сна, закаливающих процедур.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Иногда родителям даём задания на дом, позволяющие усилить двигательную активность детей, подтянуть отстающего в физическом развитии ребенка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74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Знакомим родителей с некоторой педагогической литературой в этом направлении. Поэтому в 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нашем детском саду  </a:t>
            </a: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мы 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начали создавать  библиотеку </a:t>
            </a: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по разным вопросам </a:t>
            </a:r>
            <a:r>
              <a:rPr lang="ru-RU" sz="20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здоровьесберегающих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направлений детей дошкольного возраста. В пополнении библиотечного фонда привлекаем и родителей, которые передают в общественное пользование прочитанные книги, журналы по физическому развитию детей. При этом используем разные формы работы: это различные папки-передвижки, обсуждение отдельных книг или публикаций в ходе консультаций, заседания дискуссионного клуба, выставки новой литературы с краткой аннотацией, информация на групповом стенде, выпуск газет. На страницах газет обычно поднимаем вопросы, связанные с организацией оздоровительного семейного досуга, предлагаем задания к предстоящим спортивным мероприятиям, обсуждаем итоги прошедших мероприятий, объявляем 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творческие конкурсы.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881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864095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В ДОУ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 разработана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«технология </a:t>
            </a:r>
            <a:r>
              <a:rPr lang="ru-RU" sz="2800" dirty="0" err="1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здоровьесбережения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», задачами которой являются:</a:t>
            </a:r>
            <a:r>
              <a:rPr lang="ru-RU" sz="2800" dirty="0">
                <a:solidFill>
                  <a:prstClr val="black">
                    <a:tint val="75000"/>
                  </a:prstClr>
                </a:solidFill>
                <a:latin typeface="Times New Roman"/>
                <a:ea typeface="Times New Roman"/>
                <a:cs typeface="+mn-cs"/>
              </a:rPr>
              <a:t/>
            </a:r>
            <a:br>
              <a:rPr lang="ru-RU" sz="2800" dirty="0">
                <a:solidFill>
                  <a:prstClr val="black">
                    <a:tint val="75000"/>
                  </a:prstClr>
                </a:solidFill>
                <a:latin typeface="Times New Roman"/>
                <a:ea typeface="Times New Roman"/>
                <a:cs typeface="+mn-cs"/>
              </a:rPr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064896" cy="364996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z="2600" dirty="0">
                <a:solidFill>
                  <a:srgbClr val="000000"/>
                </a:solidFill>
                <a:latin typeface="Times New Roman"/>
                <a:ea typeface="Times New Roman"/>
              </a:rPr>
              <a:t>Сохранение и укрепление здоровья детей на основе комплексного и системного использования доступных для детского сада средств физического воспитания, оптимизации двигательной деятельности на свежем воздухе.</a:t>
            </a:r>
            <a:endParaRPr lang="ru-RU" sz="2600" dirty="0">
              <a:latin typeface="Times New Roman"/>
              <a:ea typeface="Times New Roman"/>
            </a:endParaRPr>
          </a:p>
          <a:p>
            <a:pPr algn="l"/>
            <a:r>
              <a:rPr lang="ru-RU" sz="2600" dirty="0">
                <a:solidFill>
                  <a:srgbClr val="000000"/>
                </a:solidFill>
                <a:latin typeface="Times New Roman"/>
                <a:ea typeface="Times New Roman"/>
              </a:rPr>
              <a:t>2. Обеспечение активной позиции детей в процессе получения знаний о здоровом образе жизни.</a:t>
            </a:r>
            <a:endParaRPr lang="ru-RU" sz="2600" dirty="0">
              <a:latin typeface="Times New Roman"/>
              <a:ea typeface="Times New Roman"/>
            </a:endParaRPr>
          </a:p>
          <a:p>
            <a:pPr algn="l"/>
            <a:r>
              <a:rPr lang="ru-RU" sz="2600" dirty="0">
                <a:solidFill>
                  <a:srgbClr val="000000"/>
                </a:solidFill>
                <a:latin typeface="Times New Roman"/>
                <a:ea typeface="Times New Roman"/>
              </a:rPr>
              <a:t>3. Конструктивное партнерство семьи, педагогического коллектива и самих детей в укреплении их здоровья, развитии творческого потенциала.</a:t>
            </a:r>
            <a:endParaRPr lang="ru-RU" sz="2600" dirty="0">
              <a:latin typeface="Times New Roman"/>
              <a:ea typeface="Times New Roman"/>
            </a:endParaRPr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44258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ru-RU" sz="2200" dirty="0">
                <a:latin typeface="Times New Roman"/>
                <a:ea typeface="Times New Roman"/>
              </a:rPr>
              <a:t/>
            </a:r>
            <a:br>
              <a:rPr lang="ru-RU" sz="2200" dirty="0">
                <a:latin typeface="Times New Roman"/>
                <a:ea typeface="Times New Roman"/>
              </a:rPr>
            </a:br>
            <a:r>
              <a:rPr lang="ru-RU" sz="3100" dirty="0" smtClean="0">
                <a:latin typeface="Times New Roman"/>
                <a:ea typeface="Times New Roman"/>
              </a:rPr>
              <a:t> Виды </a:t>
            </a:r>
            <a:r>
              <a:rPr lang="ru-RU" sz="3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з</a:t>
            </a:r>
            <a:r>
              <a:rPr lang="ru-RU" sz="3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доровьесберегающих</a:t>
            </a:r>
            <a:r>
              <a:rPr lang="ru-RU" sz="3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технологий:</a:t>
            </a:r>
            <a:r>
              <a:rPr lang="ru-RU" sz="3100" dirty="0">
                <a:latin typeface="Times New Roman"/>
                <a:ea typeface="Times New Roman"/>
              </a:rPr>
              <a:t/>
            </a:r>
            <a:br>
              <a:rPr lang="ru-RU" sz="3100" dirty="0">
                <a:latin typeface="Times New Roman"/>
                <a:ea typeface="Times New Roman"/>
              </a:rPr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Медико-профилактическая технологии</a:t>
            </a:r>
            <a:endParaRPr lang="ru-RU" sz="2000" dirty="0">
              <a:latin typeface="Times New Roman"/>
              <a:ea typeface="Times New Roman"/>
            </a:endParaRPr>
          </a:p>
          <a:p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Медико-профилактическая деятельность обеспечивает сохранение и приумножение здоровья детей под руководством медицинского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работника ДОУ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в соответствии с медицинскими требованиями и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нормами.</a:t>
            </a:r>
            <a:endParaRPr lang="ru-RU" sz="2000" dirty="0">
              <a:latin typeface="Times New Roman"/>
              <a:ea typeface="Times New Roman"/>
            </a:endParaRPr>
          </a:p>
          <a:p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Задачи этой деятельности:</a:t>
            </a:r>
            <a:endParaRPr lang="ru-RU" sz="2000" dirty="0">
              <a:latin typeface="Times New Roman"/>
              <a:ea typeface="Times New Roman"/>
            </a:endParaRPr>
          </a:p>
          <a:p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- организация мониторинга здоровья детей и разработка рекомендаций по оптимизации детского здоровья;</a:t>
            </a:r>
            <a:endParaRPr lang="ru-RU" sz="2000" dirty="0">
              <a:latin typeface="Times New Roman"/>
              <a:ea typeface="Times New Roman"/>
            </a:endParaRPr>
          </a:p>
          <a:p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- организация и контроль питания детей, физического развития, закаливания;</a:t>
            </a:r>
            <a:endParaRPr lang="ru-RU" sz="2000" dirty="0">
              <a:latin typeface="Times New Roman"/>
              <a:ea typeface="Times New Roman"/>
            </a:endParaRPr>
          </a:p>
          <a:p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- организация профилактических мероприятий, способствующих резистентности детского организма (например, иммунизация,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щадящий режим в период адаптации и т.д.).</a:t>
            </a:r>
            <a:endParaRPr lang="ru-RU" sz="2000" dirty="0">
              <a:latin typeface="Times New Roman"/>
              <a:ea typeface="Times New Roman"/>
            </a:endParaRPr>
          </a:p>
          <a:p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- организация контроля и помощи в обеспечении требований санитарно-эпидемиологических нормативов – Сан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ПиНов</a:t>
            </a:r>
            <a:endParaRPr lang="ru-RU" sz="2000" dirty="0">
              <a:latin typeface="Times New Roman"/>
              <a:ea typeface="Times New Roman"/>
            </a:endParaRPr>
          </a:p>
          <a:p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- организация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здоровьесберегающей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среды в ДОУ.</a:t>
            </a:r>
            <a:endParaRPr lang="ru-RU" sz="2000" dirty="0">
              <a:latin typeface="Times New Roman"/>
              <a:ea typeface="Times New Roman"/>
            </a:endParaRP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7655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lvl="0"/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Мониторинг за состоянием здоровья и физическим развитием детей осуществляется медицинскими работниками детского сада. Вся работа по физическому воспитанию детей в ДОУ строится с учётом их физической подготовленности и имеющихся отклонений в состоянии здоровья. Для этого на основании индивидуальных медицинских карт фельдшер  дошкольного учреждения составляет по каждой возрастной группе сводную схему, которая помогает воспитателям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иметь чёткую картину о состоянии здоровья детей всей группы и каждого ребёнка в отдельности. Эта схема-анализ и конкретные рекомендации заносятся в групповой «Журнал здоровья» - «Индивидуальный маршрут ребёнка», - чтобы каждый воспитатель планировал физкультурно–оздоровительную работу в соответствии с особенностями здоровья детей.</a:t>
            </a:r>
            <a:endParaRPr lang="ru-RU" sz="20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3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Виды </a:t>
            </a:r>
            <a:r>
              <a:rPr lang="ru-RU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здоровьесберегающих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 технологий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/>
            </a:r>
            <a:b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2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Здоровьесберегающие</a:t>
            </a:r>
            <a:r>
              <a:rPr lang="ru-RU" sz="2200" b="1" dirty="0">
                <a:solidFill>
                  <a:srgbClr val="000000"/>
                </a:solidFill>
                <a:latin typeface="Times New Roman"/>
                <a:ea typeface="Times New Roman"/>
              </a:rPr>
              <a:t> образовательные технологии.</a:t>
            </a:r>
            <a:endParaRPr lang="ru-RU" sz="22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2200" dirty="0">
                <a:solidFill>
                  <a:srgbClr val="000000"/>
                </a:solidFill>
                <a:latin typeface="Times New Roman"/>
                <a:ea typeface="Times New Roman"/>
              </a:rPr>
              <a:t>Этот вид деятельности предполагает воспитание </a:t>
            </a:r>
            <a:r>
              <a:rPr lang="ru-RU" sz="2200" dirty="0" err="1">
                <a:solidFill>
                  <a:srgbClr val="000000"/>
                </a:solidFill>
                <a:latin typeface="Times New Roman"/>
                <a:ea typeface="Times New Roman"/>
              </a:rPr>
              <a:t>валеологической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Times New Roman"/>
              </a:rPr>
              <a:t> культуры, или культуры здоровья, дошкольников.</a:t>
            </a:r>
            <a:endParaRPr lang="ru-RU" sz="22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2200" b="1" i="1" dirty="0">
                <a:solidFill>
                  <a:srgbClr val="000000"/>
                </a:solidFill>
                <a:latin typeface="Times New Roman"/>
                <a:ea typeface="Times New Roman"/>
              </a:rPr>
              <a:t>Цель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Times New Roman"/>
              </a:rPr>
              <a:t> ее – сформировать у детей осознанное отношение ребенка к здоровью и жизни, накопление знаний о здоровье и развитие умений оберегать его.</a:t>
            </a:r>
            <a:endParaRPr lang="ru-RU" sz="22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2200" dirty="0" err="1">
                <a:solidFill>
                  <a:srgbClr val="000000"/>
                </a:solidFill>
                <a:latin typeface="Times New Roman"/>
                <a:ea typeface="Times New Roman"/>
              </a:rPr>
              <a:t>Здоровьесберегающие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Times New Roman"/>
              </a:rPr>
              <a:t> образовательные технологии наиболее значимы среди всех известных технологий по степени влияния на здоровье детей. Главный их признак – использование психолого-педагогических приемов, методов, подходов к решению возникающих проблем.</a:t>
            </a:r>
            <a:endParaRPr lang="ru-RU" sz="22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2200" dirty="0">
                <a:solidFill>
                  <a:srgbClr val="000000"/>
                </a:solidFill>
                <a:latin typeface="Times New Roman"/>
                <a:ea typeface="Times New Roman"/>
              </a:rPr>
              <a:t>Образовательная деятельность предполагает проведение занятий и бесед с дошкольниками о необходимости соблюдения режима дня, о важности гигиенической и двигательной культуры, о здоровье и средствах его укрепления, о функционировании организма и правилах заботы о нем, дети приобретают навыки культуры и здорового образа жизни, знания правил безопасного поведения и разумных действий в непредвиденных ситуациях.</a:t>
            </a:r>
            <a:endParaRPr lang="ru-RU" sz="22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560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Виды </a:t>
            </a:r>
            <a:r>
              <a:rPr lang="ru-RU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здоровьесберегающих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 технологий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Технологии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валеологического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 просвещения родителей</a:t>
            </a:r>
            <a:r>
              <a:rPr lang="ru-RU" b="1" i="1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Главными воспитателями ребенка являются родители. От того, как правильно организован режим дня ребенка, какое внимание уделяют родители здоровью ребенка, зависит его настроение, состояние физического комфорта. Здоровый образ жизни ребенка, к которому его приучают в образовательном учреждении, может или находить каждодневную поддержку дома, и тогда закрепляться, или не находить, и тогда полученная информация будет лишней и тягостной для ребенка.</a:t>
            </a:r>
            <a:endParaRPr lang="ru-RU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Информационно-просветительская деятельность выражается в формировании у родителей здорового образа жизни как ценности, а также в знакомстве родителей с различными формами работы по физическому воспитанию в дошкольном учреждении, информировании о состоянии здоровья и физическом развитии, об уровне двигательной подготовленности их ребёнка; привлечении родителей к участию в различных совместных физкультурных досугах и праздниках.</a:t>
            </a:r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4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Times New Roman"/>
                <a:cs typeface="+mn-cs"/>
              </a:rPr>
              <a:t/>
            </a:r>
            <a:br>
              <a:rPr lang="ru-RU" sz="2800" dirty="0" smtClean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Times New Roman"/>
                <a:cs typeface="+mn-cs"/>
              </a:rPr>
            </a:b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В целях сотрудничества с родителями по формированию здорового образа жизни у детей нами разработана система мероприятий, к которым относятся: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400" dirty="0" smtClean="0">
                <a:effectLst/>
                <a:latin typeface="Times New Roman"/>
                <a:ea typeface="Times New Roman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- Ознакомление родителей с результатами диагностики состояния здоровья ребенка и его психомоторного развития;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- Участие в составлении индивидуальных программ (планов) по оздоровлению детей;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- Участие в санитарно – просветительной работе: правильный режим дня, рациональное сбалансированное питание, закаливание.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- Обучение конкретным приемам и методам оздоровления (ЛФК, дыхательная гимнастика, самомассаж, разные виды закаливания);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- Ознакомление с лечебно-профилактическими мероприятиями, отдельными нетрадиционными методами оздоровления детей.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95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40000" lnSpcReduction="20000"/>
          </a:bodyPr>
          <a:lstStyle/>
          <a:p>
            <a:pPr lvl="0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3600" dirty="0">
                <a:solidFill>
                  <a:srgbClr val="303F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  <a:t>Различные консультации и дискуссии с участием психолога, медиков, специалистов по физическому образованию, а также родителей с опытом семейного воспитания;</a:t>
            </a:r>
            <a:endParaRPr lang="ru-RU" sz="4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  <a:t>- Семинары-практикумы (игры и тренинги, "Дни открытых дверей» с просмотром и проведением разнообразных занятий в физкультурном зале, на </a:t>
            </a:r>
            <a:r>
              <a:rPr lang="ru-RU" sz="4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площадке, </a:t>
            </a:r>
            <a: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  <a:t>закаливающие и лечебные процедуры).</a:t>
            </a:r>
            <a:endParaRPr lang="ru-RU" sz="4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  <a:t>Используем и такие формы сотрудничества дошкольного учреждения с семьей, которые являются очень эффективными. Это: родительские собрания, совместные физкультурные досуги, «Дни открытых дверей», различные домашние задания, совместный просмотр видеофильмов, передача опыта семейного воспитания, комплектование педагогической библиотеки по организации физического воспитания в семье, выпуск газеты.</a:t>
            </a:r>
            <a:endParaRPr lang="ru-RU" sz="4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  <a:t>Родительские собрания являются одной из эффективных форм взаимодействия с семьей. Тему мы подбираем в соответствии с интересами родителей. На обсуждение выносим 2-3 вопроса (один вопрос готовит воспитатель, по другим предлагаем выступить родителям или кому-то из специалистов). Ежегодно одно собрание посвящаем обсуждению семейного опыта по воспитанию здорового ребенка.</a:t>
            </a:r>
            <a:endParaRPr lang="ru-RU" sz="4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4200" dirty="0">
                <a:latin typeface="Times New Roman" pitchFamily="18" charset="0"/>
                <a:ea typeface="Times New Roman"/>
                <a:cs typeface="Times New Roman" pitchFamily="18" charset="0"/>
              </a:rPr>
              <a:t>конкурсы</a:t>
            </a:r>
            <a:r>
              <a:rPr lang="ru-RU" sz="4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lvl="0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endParaRPr lang="ru-RU" sz="36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endParaRPr lang="ru-RU" sz="4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6330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750"/>
              </a:spcBef>
              <a:spcAft>
                <a:spcPts val="750"/>
              </a:spcAft>
            </a:pPr>
            <a:r>
              <a:rPr lang="ru-RU" sz="2000" dirty="0">
                <a:latin typeface="Times New Roman" pitchFamily="18" charset="0"/>
                <a:ea typeface="Times New Roman"/>
                <a:cs typeface="Times New Roman" pitchFamily="18" charset="0"/>
              </a:rPr>
              <a:t>Проводим физкультурные досуги, совместно с родителями, в которых принимают участие  воспитатель по физической культуре. В ходе таких мероприятий становятся явными часто скрываемые проблемы родителей в отношениях с ребёнком: непонимание его, неумение с ним договориться, неадекватное поведение мамы (одёргивание, повышение голоса). И поэтому приходится приглашать педагога-психолога, который оказывает психологическую поддержку, как детям, так и взрослым, помогает решить конфликтные ситуации между ними, советует как найти из неё выход. Таким образом, тесное сотрудничество этих педагогов позволяет повысить эффективность занятий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8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Devochka-s-knigoy</Template>
  <TotalTime>89</TotalTime>
  <Words>913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Diseño predeterminado</vt:lpstr>
      <vt:lpstr>Здоровьесберегающие технологии. Работа с семьей в рамках здоровьесберегающих технологий.</vt:lpstr>
      <vt:lpstr>В ДОУ  разработана «технология здоровьесбережения», задачами которой являются: </vt:lpstr>
      <vt:lpstr>  Виды здоровьесберегающих технологий: </vt:lpstr>
      <vt:lpstr>Презентация PowerPoint</vt:lpstr>
      <vt:lpstr>Виды здоровьесберегающих технологий : </vt:lpstr>
      <vt:lpstr>Виды здоровьесберегающих технологий :</vt:lpstr>
      <vt:lpstr> В целях сотрудничества с родителями по формированию здорового образа жизни у детей нами разработана система мероприятий, к которым относятся: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ДОУ  разработана «технология здоровьесбережения», задачами которой являются: </dc:title>
  <dc:creator>Улыбка</dc:creator>
  <cp:lastModifiedBy>Улыбка</cp:lastModifiedBy>
  <cp:revision>9</cp:revision>
  <cp:lastPrinted>2016-11-27T05:31:19Z</cp:lastPrinted>
  <dcterms:created xsi:type="dcterms:W3CDTF">2016-11-27T04:14:48Z</dcterms:created>
  <dcterms:modified xsi:type="dcterms:W3CDTF">2016-11-27T06:58:09Z</dcterms:modified>
</cp:coreProperties>
</file>