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75" r:id="rId2"/>
    <p:sldId id="274" r:id="rId3"/>
    <p:sldId id="256" r:id="rId4"/>
    <p:sldId id="257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47ED5-9180-4D18-8322-FB1FA0A68CA1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7F572D-E463-4DA6-BE4D-72DAD473C204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chemeClr val="tx1"/>
              </a:solidFill>
            </a:rPr>
            <a:t>Легкая</a:t>
          </a:r>
          <a:endParaRPr lang="ru-RU" dirty="0">
            <a:solidFill>
              <a:schemeClr val="tx1"/>
            </a:solidFill>
          </a:endParaRPr>
        </a:p>
      </dgm:t>
    </dgm:pt>
    <dgm:pt modelId="{4DE31401-65B5-42E5-90AA-518802415005}" type="parTrans" cxnId="{142BC835-AE94-44E5-AD7E-BFF4F28900FA}">
      <dgm:prSet/>
      <dgm:spPr/>
      <dgm:t>
        <a:bodyPr/>
        <a:lstStyle/>
        <a:p>
          <a:pPr algn="l"/>
          <a:endParaRPr lang="ru-RU"/>
        </a:p>
      </dgm:t>
    </dgm:pt>
    <dgm:pt modelId="{22267AE2-27C8-40F1-8D67-AA381BA3FA38}" type="sibTrans" cxnId="{142BC835-AE94-44E5-AD7E-BFF4F28900FA}">
      <dgm:prSet/>
      <dgm:spPr/>
      <dgm:t>
        <a:bodyPr/>
        <a:lstStyle/>
        <a:p>
          <a:pPr algn="l"/>
          <a:endParaRPr lang="ru-RU"/>
        </a:p>
      </dgm:t>
    </dgm:pt>
    <dgm:pt modelId="{CCA45F22-8FA6-4CBF-8236-D9BC1EC6E057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chemeClr val="tx1"/>
              </a:solidFill>
            </a:rPr>
            <a:t>Тяжелая</a:t>
          </a:r>
          <a:endParaRPr lang="ru-RU" dirty="0">
            <a:solidFill>
              <a:schemeClr val="tx1"/>
            </a:solidFill>
          </a:endParaRPr>
        </a:p>
      </dgm:t>
    </dgm:pt>
    <dgm:pt modelId="{70828AA0-F44E-4C21-8C78-95AF219BD353}" type="parTrans" cxnId="{B25248B7-1A6A-4E20-B6A3-9DEAA96E6809}">
      <dgm:prSet/>
      <dgm:spPr/>
      <dgm:t>
        <a:bodyPr/>
        <a:lstStyle/>
        <a:p>
          <a:pPr algn="l"/>
          <a:endParaRPr lang="ru-RU"/>
        </a:p>
      </dgm:t>
    </dgm:pt>
    <dgm:pt modelId="{50FDC85F-97FA-457D-A2DA-168D7FAC247B}" type="sibTrans" cxnId="{B25248B7-1A6A-4E20-B6A3-9DEAA96E6809}">
      <dgm:prSet/>
      <dgm:spPr/>
      <dgm:t>
        <a:bodyPr/>
        <a:lstStyle/>
        <a:p>
          <a:pPr algn="l"/>
          <a:endParaRPr lang="ru-RU"/>
        </a:p>
      </dgm:t>
    </dgm:pt>
    <dgm:pt modelId="{44856DC7-FCB9-4ED4-B804-BED67697E943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chemeClr val="tx1"/>
              </a:solidFill>
            </a:rPr>
            <a:t>Глубокая</a:t>
          </a:r>
          <a:endParaRPr lang="ru-RU" dirty="0">
            <a:solidFill>
              <a:schemeClr val="tx1"/>
            </a:solidFill>
          </a:endParaRPr>
        </a:p>
      </dgm:t>
    </dgm:pt>
    <dgm:pt modelId="{292F4A6A-A49A-426F-A6EA-DAF3362FFE7E}" type="parTrans" cxnId="{34E747D0-B421-43EF-B494-E775C7C5BE5E}">
      <dgm:prSet/>
      <dgm:spPr/>
      <dgm:t>
        <a:bodyPr/>
        <a:lstStyle/>
        <a:p>
          <a:pPr algn="l"/>
          <a:endParaRPr lang="ru-RU"/>
        </a:p>
      </dgm:t>
    </dgm:pt>
    <dgm:pt modelId="{82E2171B-CFBD-448E-9548-2E6B47950B08}" type="sibTrans" cxnId="{34E747D0-B421-43EF-B494-E775C7C5BE5E}">
      <dgm:prSet/>
      <dgm:spPr/>
      <dgm:t>
        <a:bodyPr/>
        <a:lstStyle/>
        <a:p>
          <a:pPr algn="l"/>
          <a:endParaRPr lang="ru-RU"/>
        </a:p>
      </dgm:t>
    </dgm:pt>
    <dgm:pt modelId="{02B667EC-E76A-4887-8F69-82B9AF26F39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Умеренная</a:t>
          </a:r>
          <a:endParaRPr lang="ru-RU" dirty="0">
            <a:solidFill>
              <a:schemeClr val="tx1"/>
            </a:solidFill>
          </a:endParaRPr>
        </a:p>
      </dgm:t>
    </dgm:pt>
    <dgm:pt modelId="{9FFAEFCF-A5B6-439A-8C35-9E6D427E6566}" type="parTrans" cxnId="{24FAF769-7C5A-40B9-9702-67EF470D7913}">
      <dgm:prSet/>
      <dgm:spPr/>
      <dgm:t>
        <a:bodyPr/>
        <a:lstStyle/>
        <a:p>
          <a:endParaRPr lang="ru-RU"/>
        </a:p>
      </dgm:t>
    </dgm:pt>
    <dgm:pt modelId="{45E4D422-22E0-433C-9638-77BE04A9F399}" type="sibTrans" cxnId="{24FAF769-7C5A-40B9-9702-67EF470D7913}">
      <dgm:prSet/>
      <dgm:spPr/>
      <dgm:t>
        <a:bodyPr/>
        <a:lstStyle/>
        <a:p>
          <a:endParaRPr lang="ru-RU"/>
        </a:p>
      </dgm:t>
    </dgm:pt>
    <dgm:pt modelId="{D98F34DB-0369-4BC0-A86A-064CCBBD8ED1}" type="pres">
      <dgm:prSet presAssocID="{73D47ED5-9180-4D18-8322-FB1FA0A68C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0C3A76-DDE9-4805-BC35-449075EB92D9}" type="pres">
      <dgm:prSet presAssocID="{E97F572D-E463-4DA6-BE4D-72DAD473C204}" presName="parentLin" presStyleCnt="0"/>
      <dgm:spPr/>
    </dgm:pt>
    <dgm:pt modelId="{D4FBC87A-CE35-4ABB-ACEA-B989F97173D3}" type="pres">
      <dgm:prSet presAssocID="{E97F572D-E463-4DA6-BE4D-72DAD473C20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E47A71B-4524-48C6-B515-86769BB1BF0E}" type="pres">
      <dgm:prSet presAssocID="{E97F572D-E463-4DA6-BE4D-72DAD473C20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153CE-F93E-47A8-9B1B-B6FFE34F969A}" type="pres">
      <dgm:prSet presAssocID="{E97F572D-E463-4DA6-BE4D-72DAD473C204}" presName="negativeSpace" presStyleCnt="0"/>
      <dgm:spPr/>
    </dgm:pt>
    <dgm:pt modelId="{A30B1B49-BA4E-4BFF-AB41-0731D0B74FDF}" type="pres">
      <dgm:prSet presAssocID="{E97F572D-E463-4DA6-BE4D-72DAD473C204}" presName="childText" presStyleLbl="conFgAcc1" presStyleIdx="0" presStyleCnt="4">
        <dgm:presLayoutVars>
          <dgm:bulletEnabled val="1"/>
        </dgm:presLayoutVars>
      </dgm:prSet>
      <dgm:spPr/>
    </dgm:pt>
    <dgm:pt modelId="{7A269E22-869A-4B69-B7E9-11DF8926E077}" type="pres">
      <dgm:prSet presAssocID="{22267AE2-27C8-40F1-8D67-AA381BA3FA38}" presName="spaceBetweenRectangles" presStyleCnt="0"/>
      <dgm:spPr/>
    </dgm:pt>
    <dgm:pt modelId="{28535D97-1A92-4FF5-86E2-4B5F0CFBF4EC}" type="pres">
      <dgm:prSet presAssocID="{02B667EC-E76A-4887-8F69-82B9AF26F398}" presName="parentLin" presStyleCnt="0"/>
      <dgm:spPr/>
    </dgm:pt>
    <dgm:pt modelId="{B35CC421-962F-4552-918F-C57EC933CDDD}" type="pres">
      <dgm:prSet presAssocID="{02B667EC-E76A-4887-8F69-82B9AF26F39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79E4946-3801-4CC7-B26C-4B5110D12995}" type="pres">
      <dgm:prSet presAssocID="{02B667EC-E76A-4887-8F69-82B9AF26F398}" presName="parentText" presStyleLbl="node1" presStyleIdx="1" presStyleCnt="4" custLinFactNeighborX="-18923" custLinFactNeighborY="51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8D0CE-D4FD-4CAC-9032-21149D0F46E8}" type="pres">
      <dgm:prSet presAssocID="{02B667EC-E76A-4887-8F69-82B9AF26F398}" presName="negativeSpace" presStyleCnt="0"/>
      <dgm:spPr/>
    </dgm:pt>
    <dgm:pt modelId="{A23678CA-A853-42E6-85EF-6FB685EAA1A5}" type="pres">
      <dgm:prSet presAssocID="{02B667EC-E76A-4887-8F69-82B9AF26F398}" presName="childText" presStyleLbl="conFgAcc1" presStyleIdx="1" presStyleCnt="4">
        <dgm:presLayoutVars>
          <dgm:bulletEnabled val="1"/>
        </dgm:presLayoutVars>
      </dgm:prSet>
      <dgm:spPr/>
    </dgm:pt>
    <dgm:pt modelId="{FFEE1BAE-C92E-4E98-8F77-F86D325A02E5}" type="pres">
      <dgm:prSet presAssocID="{45E4D422-22E0-433C-9638-77BE04A9F399}" presName="spaceBetweenRectangles" presStyleCnt="0"/>
      <dgm:spPr/>
    </dgm:pt>
    <dgm:pt modelId="{07A8B2F9-FFD0-46B6-8633-620FD4A8F21D}" type="pres">
      <dgm:prSet presAssocID="{CCA45F22-8FA6-4CBF-8236-D9BC1EC6E057}" presName="parentLin" presStyleCnt="0"/>
      <dgm:spPr/>
    </dgm:pt>
    <dgm:pt modelId="{B0C8C95A-4451-4D23-A183-7122344F3F88}" type="pres">
      <dgm:prSet presAssocID="{CCA45F22-8FA6-4CBF-8236-D9BC1EC6E05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D1DAF05-EC93-4AE0-9237-770A08AC4F9A}" type="pres">
      <dgm:prSet presAssocID="{CCA45F22-8FA6-4CBF-8236-D9BC1EC6E0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478B9-BDCE-4A73-AFAC-62DAAD09A2FF}" type="pres">
      <dgm:prSet presAssocID="{CCA45F22-8FA6-4CBF-8236-D9BC1EC6E057}" presName="negativeSpace" presStyleCnt="0"/>
      <dgm:spPr/>
    </dgm:pt>
    <dgm:pt modelId="{35230698-9507-408A-916B-75DC6513F9F3}" type="pres">
      <dgm:prSet presAssocID="{CCA45F22-8FA6-4CBF-8236-D9BC1EC6E057}" presName="childText" presStyleLbl="conFgAcc1" presStyleIdx="2" presStyleCnt="4">
        <dgm:presLayoutVars>
          <dgm:bulletEnabled val="1"/>
        </dgm:presLayoutVars>
      </dgm:prSet>
      <dgm:spPr/>
    </dgm:pt>
    <dgm:pt modelId="{52CA8935-DACB-40D1-8469-6A70C838F286}" type="pres">
      <dgm:prSet presAssocID="{50FDC85F-97FA-457D-A2DA-168D7FAC247B}" presName="spaceBetweenRectangles" presStyleCnt="0"/>
      <dgm:spPr/>
    </dgm:pt>
    <dgm:pt modelId="{96F16E9F-6EBD-4C33-AA79-0931A13C2AF6}" type="pres">
      <dgm:prSet presAssocID="{44856DC7-FCB9-4ED4-B804-BED67697E943}" presName="parentLin" presStyleCnt="0"/>
      <dgm:spPr/>
    </dgm:pt>
    <dgm:pt modelId="{CB81C7FF-D3E0-4D7D-958D-DF1CD6B1E423}" type="pres">
      <dgm:prSet presAssocID="{44856DC7-FCB9-4ED4-B804-BED67697E94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3CBE465-2874-4703-81B9-3869AB19B3AD}" type="pres">
      <dgm:prSet presAssocID="{44856DC7-FCB9-4ED4-B804-BED67697E94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7B20D-B8C6-47BF-AF46-0908F4FE5B8A}" type="pres">
      <dgm:prSet presAssocID="{44856DC7-FCB9-4ED4-B804-BED67697E943}" presName="negativeSpace" presStyleCnt="0"/>
      <dgm:spPr/>
    </dgm:pt>
    <dgm:pt modelId="{37D81473-E2D7-40AD-B006-5480E9AACC6E}" type="pres">
      <dgm:prSet presAssocID="{44856DC7-FCB9-4ED4-B804-BED67697E943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E747D0-B421-43EF-B494-E775C7C5BE5E}" srcId="{73D47ED5-9180-4D18-8322-FB1FA0A68CA1}" destId="{44856DC7-FCB9-4ED4-B804-BED67697E943}" srcOrd="3" destOrd="0" parTransId="{292F4A6A-A49A-426F-A6EA-DAF3362FFE7E}" sibTransId="{82E2171B-CFBD-448E-9548-2E6B47950B08}"/>
    <dgm:cxn modelId="{C1D6262F-75F2-4653-BBC6-9D7F27228A04}" type="presOf" srcId="{CCA45F22-8FA6-4CBF-8236-D9BC1EC6E057}" destId="{0D1DAF05-EC93-4AE0-9237-770A08AC4F9A}" srcOrd="1" destOrd="0" presId="urn:microsoft.com/office/officeart/2005/8/layout/list1"/>
    <dgm:cxn modelId="{39AE2619-099D-4688-A7E3-0D4998AF2840}" type="presOf" srcId="{44856DC7-FCB9-4ED4-B804-BED67697E943}" destId="{63CBE465-2874-4703-81B9-3869AB19B3AD}" srcOrd="1" destOrd="0" presId="urn:microsoft.com/office/officeart/2005/8/layout/list1"/>
    <dgm:cxn modelId="{4F7DFA0C-1BB8-485B-93FB-9A821DAC9224}" type="presOf" srcId="{02B667EC-E76A-4887-8F69-82B9AF26F398}" destId="{B35CC421-962F-4552-918F-C57EC933CDDD}" srcOrd="0" destOrd="0" presId="urn:microsoft.com/office/officeart/2005/8/layout/list1"/>
    <dgm:cxn modelId="{9F385FE8-FA5A-4B4C-B75A-75090C51E94D}" type="presOf" srcId="{02B667EC-E76A-4887-8F69-82B9AF26F398}" destId="{E79E4946-3801-4CC7-B26C-4B5110D12995}" srcOrd="1" destOrd="0" presId="urn:microsoft.com/office/officeart/2005/8/layout/list1"/>
    <dgm:cxn modelId="{02275DC1-8CE1-40BE-8DF4-0B03A1E627D3}" type="presOf" srcId="{E97F572D-E463-4DA6-BE4D-72DAD473C204}" destId="{6E47A71B-4524-48C6-B515-86769BB1BF0E}" srcOrd="1" destOrd="0" presId="urn:microsoft.com/office/officeart/2005/8/layout/list1"/>
    <dgm:cxn modelId="{DDB3B6A8-E531-4258-A753-F5A2F09307C3}" type="presOf" srcId="{E97F572D-E463-4DA6-BE4D-72DAD473C204}" destId="{D4FBC87A-CE35-4ABB-ACEA-B989F97173D3}" srcOrd="0" destOrd="0" presId="urn:microsoft.com/office/officeart/2005/8/layout/list1"/>
    <dgm:cxn modelId="{54CC6EE9-C4B2-4849-98AF-33093B3AC484}" type="presOf" srcId="{44856DC7-FCB9-4ED4-B804-BED67697E943}" destId="{CB81C7FF-D3E0-4D7D-958D-DF1CD6B1E423}" srcOrd="0" destOrd="0" presId="urn:microsoft.com/office/officeart/2005/8/layout/list1"/>
    <dgm:cxn modelId="{142BC835-AE94-44E5-AD7E-BFF4F28900FA}" srcId="{73D47ED5-9180-4D18-8322-FB1FA0A68CA1}" destId="{E97F572D-E463-4DA6-BE4D-72DAD473C204}" srcOrd="0" destOrd="0" parTransId="{4DE31401-65B5-42E5-90AA-518802415005}" sibTransId="{22267AE2-27C8-40F1-8D67-AA381BA3FA38}"/>
    <dgm:cxn modelId="{24FAF769-7C5A-40B9-9702-67EF470D7913}" srcId="{73D47ED5-9180-4D18-8322-FB1FA0A68CA1}" destId="{02B667EC-E76A-4887-8F69-82B9AF26F398}" srcOrd="1" destOrd="0" parTransId="{9FFAEFCF-A5B6-439A-8C35-9E6D427E6566}" sibTransId="{45E4D422-22E0-433C-9638-77BE04A9F399}"/>
    <dgm:cxn modelId="{B25248B7-1A6A-4E20-B6A3-9DEAA96E6809}" srcId="{73D47ED5-9180-4D18-8322-FB1FA0A68CA1}" destId="{CCA45F22-8FA6-4CBF-8236-D9BC1EC6E057}" srcOrd="2" destOrd="0" parTransId="{70828AA0-F44E-4C21-8C78-95AF219BD353}" sibTransId="{50FDC85F-97FA-457D-A2DA-168D7FAC247B}"/>
    <dgm:cxn modelId="{7CF7B894-9919-45AA-9EA5-E1898C66B815}" type="presOf" srcId="{73D47ED5-9180-4D18-8322-FB1FA0A68CA1}" destId="{D98F34DB-0369-4BC0-A86A-064CCBBD8ED1}" srcOrd="0" destOrd="0" presId="urn:microsoft.com/office/officeart/2005/8/layout/list1"/>
    <dgm:cxn modelId="{39E4195A-869C-4CD6-85C3-223546AC59F7}" type="presOf" srcId="{CCA45F22-8FA6-4CBF-8236-D9BC1EC6E057}" destId="{B0C8C95A-4451-4D23-A183-7122344F3F88}" srcOrd="0" destOrd="0" presId="urn:microsoft.com/office/officeart/2005/8/layout/list1"/>
    <dgm:cxn modelId="{400FA28D-6130-4E76-8F4B-456DFD600855}" type="presParOf" srcId="{D98F34DB-0369-4BC0-A86A-064CCBBD8ED1}" destId="{9C0C3A76-DDE9-4805-BC35-449075EB92D9}" srcOrd="0" destOrd="0" presId="urn:microsoft.com/office/officeart/2005/8/layout/list1"/>
    <dgm:cxn modelId="{6833E93E-5F2D-4350-9B41-4376B08B0D58}" type="presParOf" srcId="{9C0C3A76-DDE9-4805-BC35-449075EB92D9}" destId="{D4FBC87A-CE35-4ABB-ACEA-B989F97173D3}" srcOrd="0" destOrd="0" presId="urn:microsoft.com/office/officeart/2005/8/layout/list1"/>
    <dgm:cxn modelId="{AA8CBF9A-3EB2-42FB-A6B8-24883D0D33EE}" type="presParOf" srcId="{9C0C3A76-DDE9-4805-BC35-449075EB92D9}" destId="{6E47A71B-4524-48C6-B515-86769BB1BF0E}" srcOrd="1" destOrd="0" presId="urn:microsoft.com/office/officeart/2005/8/layout/list1"/>
    <dgm:cxn modelId="{522EAC77-D7C8-4C3E-B6BF-443E3080C0ED}" type="presParOf" srcId="{D98F34DB-0369-4BC0-A86A-064CCBBD8ED1}" destId="{7A2153CE-F93E-47A8-9B1B-B6FFE34F969A}" srcOrd="1" destOrd="0" presId="urn:microsoft.com/office/officeart/2005/8/layout/list1"/>
    <dgm:cxn modelId="{AF98D33D-7B1C-4ADC-BEFF-61AED8AE561C}" type="presParOf" srcId="{D98F34DB-0369-4BC0-A86A-064CCBBD8ED1}" destId="{A30B1B49-BA4E-4BFF-AB41-0731D0B74FDF}" srcOrd="2" destOrd="0" presId="urn:microsoft.com/office/officeart/2005/8/layout/list1"/>
    <dgm:cxn modelId="{47375E34-B187-429F-83BF-53AFF41E7D39}" type="presParOf" srcId="{D98F34DB-0369-4BC0-A86A-064CCBBD8ED1}" destId="{7A269E22-869A-4B69-B7E9-11DF8926E077}" srcOrd="3" destOrd="0" presId="urn:microsoft.com/office/officeart/2005/8/layout/list1"/>
    <dgm:cxn modelId="{EBC58A11-6761-4460-B2D8-DF9FFB8933EE}" type="presParOf" srcId="{D98F34DB-0369-4BC0-A86A-064CCBBD8ED1}" destId="{28535D97-1A92-4FF5-86E2-4B5F0CFBF4EC}" srcOrd="4" destOrd="0" presId="urn:microsoft.com/office/officeart/2005/8/layout/list1"/>
    <dgm:cxn modelId="{3AE2E85D-1EDD-4D0B-AB5F-649BBC0CBE15}" type="presParOf" srcId="{28535D97-1A92-4FF5-86E2-4B5F0CFBF4EC}" destId="{B35CC421-962F-4552-918F-C57EC933CDDD}" srcOrd="0" destOrd="0" presId="urn:microsoft.com/office/officeart/2005/8/layout/list1"/>
    <dgm:cxn modelId="{8CD162C5-5E29-4C3E-B379-9F5D25767C72}" type="presParOf" srcId="{28535D97-1A92-4FF5-86E2-4B5F0CFBF4EC}" destId="{E79E4946-3801-4CC7-B26C-4B5110D12995}" srcOrd="1" destOrd="0" presId="urn:microsoft.com/office/officeart/2005/8/layout/list1"/>
    <dgm:cxn modelId="{89541B0C-3E75-4CE5-8A1F-43AF97EEA6BF}" type="presParOf" srcId="{D98F34DB-0369-4BC0-A86A-064CCBBD8ED1}" destId="{5F48D0CE-D4FD-4CAC-9032-21149D0F46E8}" srcOrd="5" destOrd="0" presId="urn:microsoft.com/office/officeart/2005/8/layout/list1"/>
    <dgm:cxn modelId="{A85427C6-4084-41FF-97D5-CDCEAD3B0B61}" type="presParOf" srcId="{D98F34DB-0369-4BC0-A86A-064CCBBD8ED1}" destId="{A23678CA-A853-42E6-85EF-6FB685EAA1A5}" srcOrd="6" destOrd="0" presId="urn:microsoft.com/office/officeart/2005/8/layout/list1"/>
    <dgm:cxn modelId="{631F52DC-C2AE-451A-B212-1AB858E35138}" type="presParOf" srcId="{D98F34DB-0369-4BC0-A86A-064CCBBD8ED1}" destId="{FFEE1BAE-C92E-4E98-8F77-F86D325A02E5}" srcOrd="7" destOrd="0" presId="urn:microsoft.com/office/officeart/2005/8/layout/list1"/>
    <dgm:cxn modelId="{1318CE5C-98D2-4793-B52B-54AEA809A9A5}" type="presParOf" srcId="{D98F34DB-0369-4BC0-A86A-064CCBBD8ED1}" destId="{07A8B2F9-FFD0-46B6-8633-620FD4A8F21D}" srcOrd="8" destOrd="0" presId="urn:microsoft.com/office/officeart/2005/8/layout/list1"/>
    <dgm:cxn modelId="{67C01101-E02D-4ECD-8971-B918836EBF6A}" type="presParOf" srcId="{07A8B2F9-FFD0-46B6-8633-620FD4A8F21D}" destId="{B0C8C95A-4451-4D23-A183-7122344F3F88}" srcOrd="0" destOrd="0" presId="urn:microsoft.com/office/officeart/2005/8/layout/list1"/>
    <dgm:cxn modelId="{3F1EC3F1-5AF9-4605-9742-0F4C3BAFCB56}" type="presParOf" srcId="{07A8B2F9-FFD0-46B6-8633-620FD4A8F21D}" destId="{0D1DAF05-EC93-4AE0-9237-770A08AC4F9A}" srcOrd="1" destOrd="0" presId="urn:microsoft.com/office/officeart/2005/8/layout/list1"/>
    <dgm:cxn modelId="{ACF3D8B0-4F46-497E-BE11-0CD340D40749}" type="presParOf" srcId="{D98F34DB-0369-4BC0-A86A-064CCBBD8ED1}" destId="{DD7478B9-BDCE-4A73-AFAC-62DAAD09A2FF}" srcOrd="9" destOrd="0" presId="urn:microsoft.com/office/officeart/2005/8/layout/list1"/>
    <dgm:cxn modelId="{D64CD25E-1B9C-4991-86BE-EA1280CEB91D}" type="presParOf" srcId="{D98F34DB-0369-4BC0-A86A-064CCBBD8ED1}" destId="{35230698-9507-408A-916B-75DC6513F9F3}" srcOrd="10" destOrd="0" presId="urn:microsoft.com/office/officeart/2005/8/layout/list1"/>
    <dgm:cxn modelId="{090ACD96-732A-4BF3-B68B-378A5ED73D18}" type="presParOf" srcId="{D98F34DB-0369-4BC0-A86A-064CCBBD8ED1}" destId="{52CA8935-DACB-40D1-8469-6A70C838F286}" srcOrd="11" destOrd="0" presId="urn:microsoft.com/office/officeart/2005/8/layout/list1"/>
    <dgm:cxn modelId="{D0A2B629-3609-4774-B45A-19376D02F921}" type="presParOf" srcId="{D98F34DB-0369-4BC0-A86A-064CCBBD8ED1}" destId="{96F16E9F-6EBD-4C33-AA79-0931A13C2AF6}" srcOrd="12" destOrd="0" presId="urn:microsoft.com/office/officeart/2005/8/layout/list1"/>
    <dgm:cxn modelId="{D77B036A-950B-4832-8847-B8315138012A}" type="presParOf" srcId="{96F16E9F-6EBD-4C33-AA79-0931A13C2AF6}" destId="{CB81C7FF-D3E0-4D7D-958D-DF1CD6B1E423}" srcOrd="0" destOrd="0" presId="urn:microsoft.com/office/officeart/2005/8/layout/list1"/>
    <dgm:cxn modelId="{A1B94628-47E2-446D-A6FA-985D66053373}" type="presParOf" srcId="{96F16E9F-6EBD-4C33-AA79-0931A13C2AF6}" destId="{63CBE465-2874-4703-81B9-3869AB19B3AD}" srcOrd="1" destOrd="0" presId="urn:microsoft.com/office/officeart/2005/8/layout/list1"/>
    <dgm:cxn modelId="{748365A4-406F-4301-A083-6698CD17F013}" type="presParOf" srcId="{D98F34DB-0369-4BC0-A86A-064CCBBD8ED1}" destId="{D3F7B20D-B8C6-47BF-AF46-0908F4FE5B8A}" srcOrd="13" destOrd="0" presId="urn:microsoft.com/office/officeart/2005/8/layout/list1"/>
    <dgm:cxn modelId="{5C142E63-9414-43B0-9EF5-2F989CE1B69F}" type="presParOf" srcId="{D98F34DB-0369-4BC0-A86A-064CCBBD8ED1}" destId="{37D81473-E2D7-40AD-B006-5480E9AACC6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12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9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310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014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111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53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97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62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1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8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7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1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1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7607-6A47-4F3F-A1BA-6EBD7DD2B13C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445E6C-A68D-4E46-8B65-1C7521DB1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54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194" y="2967335"/>
            <a:ext cx="107271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«Психологическая характеристика детей с нарушением умственного  развития и особенности их обучения и воспитания».  </a:t>
            </a:r>
          </a:p>
        </p:txBody>
      </p:sp>
    </p:spTree>
    <p:extLst>
      <p:ext uri="{BB962C8B-B14F-4D97-AF65-F5344CB8AC3E}">
        <p14:creationId xmlns:p14="http://schemas.microsoft.com/office/powerpoint/2010/main" val="23499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1"/>
            <a:ext cx="8229600" cy="563563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2137" y="1341438"/>
            <a:ext cx="9828663" cy="49831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Непроизвольное внимание УО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чрезмерной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отвлекаемостью.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Причем у одних детей через 10-15 мин работы наблюдаются двигательное беспокойство, подвижность, другие становятся вялыми и пассивными.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Произвольное внимание УО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произвольного внимания связан с недоразвитием волевых качеств УО детей. Для них характерна также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 внимания между различными объектами. Это обнаруживается в таком поведении ребенка, как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нетерпение,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задавание не относящихся к теме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выкрикивание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реплик. Требуются большие усилия для привлечения внимания, фиксации, оно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нестойкое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легко истощается.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создает УО ребенку большие трудности и препятствия при овладении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элементами самообслуживания.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757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Ощущения и восприятие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19367"/>
            <a:ext cx="8596668" cy="5308979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400" dirty="0"/>
              <a:t>  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развитие восприятия не позволяет получить правильное представление об окружающем и себе самом.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Недостаточно улавливается сходство и различие между предметами и явлениями,, не ощущаются оттенки цветов, ошибочно оцениваются глубина и объем различных свойств предметов.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УО детям  значительно больше времени требуется, чтобы воспринять предлагаемый материал, с трудом выделяют главное, не понимают внутренние связи между частями, медленный темп узнавания букв, цифр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Им трудно различать объекты мало различающиеся по цвету, величине,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Отмечается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узость объема восприятия, УО ребенок видит лишь тот объект, который в поле его зрения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улавливают смысла в сложных сюжетных картинках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Трудности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 пространства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Сложным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восприятие времени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sz="2200" dirty="0"/>
          </a:p>
          <a:p>
            <a:pPr eaLnBrk="1" hangingPunct="1">
              <a:lnSpc>
                <a:spcPct val="90000"/>
              </a:lnSpc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7561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73959"/>
            <a:ext cx="8596668" cy="4567404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запоминаемого детьми с УО материала существенно меньше, чем у их нормально развивающихся сверстников.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более абстрактным является подлежащий запоминанию материал, тем меньшее его количество запоминают УО дети.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и прочность запоминания детьми и словесного и наглядного материала низкая. Воспроизводя его, они многое пропускают, переставляют местами элементы, составляющие единое целое, нарушая их логику, часто повторяются, привносят новые элементы, основываясь на случайных ассоциациях.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 УО отличается замедленностью, непрочностью, неточностью воспроизведения, информация быстро забывается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Неразвито логическое опосредованное запоминание, в то же время механическая память может оказаться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сохранной</a:t>
            </a:r>
          </a:p>
          <a:p>
            <a:pPr algn="just" eaLnBrk="1" hangingPunct="1">
              <a:lnSpc>
                <a:spcPct val="80000"/>
              </a:lnSpc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742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54842" y="2060576"/>
            <a:ext cx="9335069" cy="45116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Слабость памяти УО проявляется в трудностях не столько получения, сохранения, сколько  ее воспроизведения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 – сложный процесс, требующий большой волевой активности и целенаправленности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 УО носит бессистемный характер, характерная особенность – привнесение того, что не было при запоминании, трудности при воспроизведении словесного материала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Свойственна эпизодическая забывчивость – она связана с переутомлением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, из-за общей ее слабости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наступает состояние охранительного торможения, поэтому очень важно соблюдать режим дня и отдыха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затруднения воспоминания о внутренних логических связях и обобщенных словесных объяснениях</a:t>
            </a:r>
          </a:p>
        </p:txBody>
      </p:sp>
    </p:spTree>
    <p:extLst>
      <p:ext uri="{BB962C8B-B14F-4D97-AF65-F5344CB8AC3E}">
        <p14:creationId xmlns:p14="http://schemas.microsoft.com/office/powerpoint/2010/main" val="4372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981200" y="476250"/>
            <a:ext cx="8229600" cy="1081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0" y="1844675"/>
            <a:ext cx="10210800" cy="4281488"/>
          </a:xfrm>
        </p:spPr>
        <p:txBody>
          <a:bodyPr/>
          <a:lstStyle/>
          <a:p>
            <a:pPr eaLnBrk="1" hangingPunct="1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предметов проводят бессистемно, пропуская важные свойства</a:t>
            </a:r>
          </a:p>
          <a:p>
            <a:pPr eaLnBrk="1" hangingPunct="1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умеют выделять главное в предметах, сравнение по несущественным признакам</a:t>
            </a:r>
          </a:p>
          <a:p>
            <a:pPr eaLnBrk="1" hangingPunct="1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Затрудняются находить сходное и различное в предметах и явлениях</a:t>
            </a:r>
          </a:p>
          <a:p>
            <a:pPr eaLnBrk="1" hangingPunct="1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понимают своих неудач, довольны собой и своей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работой</a:t>
            </a:r>
          </a:p>
          <a:p>
            <a:pPr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самостоятельно оценить свою работу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 сниженная активность,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мыслительных процессов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дети обычно начинают выполнять работу, не дослушав инструкции, не поняв цели задания, без плана действия</a:t>
            </a:r>
          </a:p>
          <a:p>
            <a:pPr eaLnBrk="1" hangingPunct="1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84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образовательные условия: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91069" y="2019869"/>
            <a:ext cx="10081645" cy="4722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образовательные программы.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Адекватная среда жизнедеятельности.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коррекционно-педагогического процесса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логопедами.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медицинских, психологических и социальных услуг.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учет особенностей развития каждого ребенка.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специальных методов и средств обучения и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40939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774825" y="188913"/>
            <a:ext cx="8229600" cy="63341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18435" name="Текст 5"/>
          <p:cNvSpPr>
            <a:spLocks noGrp="1"/>
          </p:cNvSpPr>
          <p:nvPr>
            <p:ph type="body" idx="1"/>
          </p:nvPr>
        </p:nvSpPr>
        <p:spPr>
          <a:xfrm>
            <a:off x="1446664" y="982640"/>
            <a:ext cx="8175008" cy="846160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Основная: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олигофренопедагогики / В.М. Мозговой, И.М. Яковлева, А.А. Еремина. – М.: Академия, 2010.</a:t>
            </a:r>
          </a:p>
        </p:txBody>
      </p:sp>
      <p:sp>
        <p:nvSpPr>
          <p:cNvPr id="18437" name="Текст 7"/>
          <p:cNvSpPr>
            <a:spLocks noGrp="1"/>
          </p:cNvSpPr>
          <p:nvPr>
            <p:ph type="body" sz="quarter" idx="3"/>
          </p:nvPr>
        </p:nvSpPr>
        <p:spPr>
          <a:xfrm>
            <a:off x="1555845" y="2156346"/>
            <a:ext cx="8932769" cy="1487606"/>
          </a:xfrm>
        </p:spPr>
        <p:txBody>
          <a:bodyPr/>
          <a:lstStyle/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Олигофренопедагогика/Т.В.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Алышева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Г.В. Васенков, В.В. Воронкова и др. – М.: Дрофа, 2009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Дополнительная: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лиц с умственной отсталостью: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метод. пособие / Составитель Е.А. Калмыкова. – Курск: Курск. гос. ун-т, 2007. </a:t>
            </a:r>
          </a:p>
        </p:txBody>
      </p:sp>
    </p:spTree>
    <p:extLst>
      <p:ext uri="{BB962C8B-B14F-4D97-AF65-F5344CB8AC3E}">
        <p14:creationId xmlns:p14="http://schemas.microsoft.com/office/powerpoint/2010/main" val="3470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8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7481"/>
            <a:ext cx="8596668" cy="470388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Статистика.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отсталости.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Причины возникновения умственной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развития высших психических функций, познавательной деятельности, эмоционально-волевой сферы и личности.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Специальные образовательные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Литература </a:t>
            </a:r>
          </a:p>
        </p:txBody>
      </p:sp>
    </p:spTree>
    <p:extLst>
      <p:ext uri="{BB962C8B-B14F-4D97-AF65-F5344CB8AC3E}">
        <p14:creationId xmlns:p14="http://schemas.microsoft.com/office/powerpoint/2010/main" val="39986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797" y="2828836"/>
            <a:ext cx="85162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 Выготский писал:</a:t>
            </a:r>
          </a:p>
          <a:p>
            <a:pPr>
              <a:buFont typeface="Wingdings" panose="05000000000000000000" pitchFamily="2" charset="2"/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 - он не может, умственно - он не знает, психически - он не желает. Он бы и мог, и знал, если бы только он хотел; но вся беда в том, что он прежде всего не хочет..!"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081" y="2690336"/>
            <a:ext cx="872091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Умственная отсталость – это стойкое, необратимое к норме нарушение психического, в первую очередь интеллектуального развития, связанное с органически обусловленным недоразвитием, либо ранним повреждением головного мозга.</a:t>
            </a:r>
          </a:p>
        </p:txBody>
      </p:sp>
    </p:spTree>
    <p:extLst>
      <p:ext uri="{BB962C8B-B14F-4D97-AF65-F5344CB8AC3E}">
        <p14:creationId xmlns:p14="http://schemas.microsoft.com/office/powerpoint/2010/main" val="13908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умственной отсталости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Всемирной организации здравоохранения (ВОЗ)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умственная отсталость широко распространена во всем мире и составляет до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всего населения.</a:t>
            </a:r>
          </a:p>
          <a:p>
            <a:pPr marL="0" indent="0" algn="just">
              <a:buNone/>
            </a:pPr>
            <a:r>
              <a:rPr lang="ru-RU" dirty="0" smtClean="0"/>
              <a:t>				</a:t>
            </a:r>
          </a:p>
          <a:p>
            <a:pPr marL="0" indent="0" algn="just">
              <a:buNone/>
            </a:pPr>
            <a:endParaRPr lang="ru-RU" dirty="0" smtClean="0"/>
          </a:p>
        </p:txBody>
      </p:sp>
      <p:pic>
        <p:nvPicPr>
          <p:cNvPr id="512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4014788"/>
            <a:ext cx="266382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5" name="Диаграмма 4"/>
          <p:cNvGraphicFramePr>
            <a:graphicFrameLocks/>
          </p:cNvGraphicFramePr>
          <p:nvPr/>
        </p:nvGraphicFramePr>
        <p:xfrm>
          <a:off x="4605338" y="3738563"/>
          <a:ext cx="6005512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6011177" imgH="2786113" progId="Excel.Chart.8">
                  <p:embed/>
                </p:oleObj>
              </mc:Choice>
              <mc:Fallback>
                <p:oleObj r:id="rId5" imgW="6011177" imgH="278611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338" y="3738563"/>
                        <a:ext cx="6005512" cy="278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3941763"/>
            <a:ext cx="266382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53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919288" y="26035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классификация умственной отсталости по степени выраженности нарушения (по МКБ-10)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180834"/>
              </p:ext>
            </p:extLst>
          </p:nvPr>
        </p:nvGraphicFramePr>
        <p:xfrm>
          <a:off x="2628140" y="1692322"/>
          <a:ext cx="7212276" cy="4761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7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9274002" cy="13208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отсталости</a:t>
            </a:r>
          </a:p>
        </p:txBody>
      </p:sp>
      <p:pic>
        <p:nvPicPr>
          <p:cNvPr id="7171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322"/>
          <a:stretch>
            <a:fillRect/>
          </a:stretch>
        </p:blipFill>
        <p:spPr bwMode="auto">
          <a:xfrm>
            <a:off x="3000376" y="1341438"/>
            <a:ext cx="7235825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77" r="61760" b="34592"/>
          <a:stretch>
            <a:fillRect/>
          </a:stretch>
        </p:blipFill>
        <p:spPr bwMode="auto">
          <a:xfrm>
            <a:off x="3000376" y="3068639"/>
            <a:ext cx="2767013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1" t="70398" r="49232"/>
          <a:stretch>
            <a:fillRect/>
          </a:stretch>
        </p:blipFill>
        <p:spPr bwMode="auto">
          <a:xfrm>
            <a:off x="4079875" y="5013325"/>
            <a:ext cx="2592388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27" t="70399"/>
          <a:stretch>
            <a:fillRect/>
          </a:stretch>
        </p:blipFill>
        <p:spPr bwMode="auto">
          <a:xfrm>
            <a:off x="7824789" y="5013325"/>
            <a:ext cx="2376487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3" t="64862" r="12418" b="29601"/>
          <a:stretch>
            <a:fillRect/>
          </a:stretch>
        </p:blipFill>
        <p:spPr bwMode="auto">
          <a:xfrm>
            <a:off x="5016500" y="4581525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Схема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70" t="34499" r="14415" b="36507"/>
          <a:stretch>
            <a:fillRect/>
          </a:stretch>
        </p:blipFill>
        <p:spPr bwMode="auto">
          <a:xfrm>
            <a:off x="6527801" y="3068639"/>
            <a:ext cx="26638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270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1434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7966"/>
            <a:ext cx="8229600" cy="935038"/>
          </a:xfrm>
        </p:spPr>
        <p:txBody>
          <a:bodyPr/>
          <a:lstStyle/>
          <a:p>
            <a:pPr eaLnBrk="1" hangingPunct="1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эмоциональной сферы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28776"/>
            <a:ext cx="8229600" cy="4695825"/>
          </a:xfrm>
        </p:spPr>
        <p:txBody>
          <a:bodyPr/>
          <a:lstStyle/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возбудимость или, наоборот, инертность;</a:t>
            </a: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формирования интересов и социальной мотивации деятельности</a:t>
            </a: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трудом формируются высшие чувства</a:t>
            </a: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настроение, как правило, неустойчивое</a:t>
            </a: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крайне непоследовательное, случайное, поступки недостаточно целенаправленны, импульсивны, отсутствует борьба мотивов</a:t>
            </a: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ребенок бурно радуется тогда, когда нужно было бы лишь улыбнуться, не умеет сдержать гнев и агрессию, когда следовало бы лишь рассердиться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9815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 физическом развитии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Дисплазии, деформации формы черепа и размеров конечностей, нарушение общей, мелкой и артикуляционной моторики, трудности формирования двигательных автоматизмов</a:t>
            </a:r>
          </a:p>
          <a:p>
            <a:pPr eaLnBrk="1" hangingPunct="1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Психомоторное недоразвитие проявляется  в непродуктивности и недостаточности последовательных движений, в двигательном беспокойстве, суетливости, движения бедны, угловаты</a:t>
            </a:r>
          </a:p>
        </p:txBody>
      </p:sp>
    </p:spTree>
    <p:extLst>
      <p:ext uri="{BB962C8B-B14F-4D97-AF65-F5344CB8AC3E}">
        <p14:creationId xmlns:p14="http://schemas.microsoft.com/office/powerpoint/2010/main" val="25392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913</Words>
  <Application>Microsoft Office PowerPoint</Application>
  <PresentationFormat>Широкоэкранный</PresentationFormat>
  <Paragraphs>87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3</vt:lpstr>
      <vt:lpstr>Грань</vt:lpstr>
      <vt:lpstr>Диаграмма Microsoft Excel</vt:lpstr>
      <vt:lpstr>Презентация PowerPoint</vt:lpstr>
      <vt:lpstr>ПЛАН</vt:lpstr>
      <vt:lpstr>Презентация PowerPoint</vt:lpstr>
      <vt:lpstr>Презентация PowerPoint</vt:lpstr>
      <vt:lpstr>Распространенность умственной отсталости</vt:lpstr>
      <vt:lpstr>Современная классификация умственной отсталости по степени выраженности нарушения (по МКБ-10)</vt:lpstr>
      <vt:lpstr>Причины возникновения умственной отсталости</vt:lpstr>
      <vt:lpstr>Особенности эмоциональной сферы</vt:lpstr>
      <vt:lpstr>Нарушения в физическом развитии</vt:lpstr>
      <vt:lpstr>Внимание</vt:lpstr>
      <vt:lpstr>Ощущения и восприятие</vt:lpstr>
      <vt:lpstr>Память</vt:lpstr>
      <vt:lpstr>Память</vt:lpstr>
      <vt:lpstr>Мышление </vt:lpstr>
      <vt:lpstr>Специальные образовательные условия:</vt:lpstr>
      <vt:lpstr>Литература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Улыбка-1</dc:creator>
  <cp:lastModifiedBy>Улыбка-1</cp:lastModifiedBy>
  <cp:revision>16</cp:revision>
  <dcterms:created xsi:type="dcterms:W3CDTF">2020-02-27T08:05:01Z</dcterms:created>
  <dcterms:modified xsi:type="dcterms:W3CDTF">2022-01-25T02:34:44Z</dcterms:modified>
</cp:coreProperties>
</file>