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Ментальные карты как инновационный метод работы с детьми дошкольного возраста в разновозрастной группе детского сада при реализации программы </a:t>
            </a:r>
            <a:r>
              <a:rPr lang="ru-RU" dirty="0" smtClean="0"/>
              <a:t>«Азы </a:t>
            </a:r>
            <a:r>
              <a:rPr lang="ru-RU" dirty="0"/>
              <a:t>финансовой культуры для </a:t>
            </a:r>
            <a:r>
              <a:rPr lang="ru-RU" dirty="0" smtClean="0"/>
              <a:t>дошкольников»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7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Так как мышление каждого ребенка уникально то и картинки как результат мышления тоже получаются  уникальными неповторимыми.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7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Центральный образ дети изображают в виде ствола дерева используя для этого маркер красного цвета</a:t>
            </a:r>
            <a:b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94" y="1556793"/>
            <a:ext cx="394245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2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89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/>
              <a:t>В центре ствола пишут главную мысль (либо обозначают символом)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960440" cy="480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9"/>
            <a:ext cx="3744416" cy="481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0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764704"/>
            <a:ext cx="4038600" cy="536145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Затем изображают  в виде ветвей отходящих от ствола основные темы непосредственно связанные с центральным образом. Они их рисуют зеленым, желтым, голубым цветами(эти темы раскрывают центральный образ).</a:t>
            </a:r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980728"/>
            <a:ext cx="3394472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0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После дети рисуют вторичные идеи в виде ветвей отходящих от ветвей более высокого порядка, ни их рисуют тем же цветом, что и ветви основной 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456384" cy="460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69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Когда ветви готовы дети начинают добавлять рисунки, символы, и другую графику ассоциирующуюся с ключевыми словами.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9"/>
            <a:ext cx="329419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92674"/>
            <a:ext cx="3456384" cy="460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41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6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97973"/>
            <a:ext cx="3605355" cy="480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3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3816402" cy="508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39" y="908720"/>
            <a:ext cx="3924617" cy="523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3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143</Words>
  <Application>Microsoft Office PowerPoint</Application>
  <PresentationFormat>Экран (4:3)</PresentationFormat>
  <Paragraphs>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Ментальные карты как инновационный метод работы с детьми дошкольного возраста в разновозрастной группе детского сада при реализации программы «Азы финансовой культуры для дошкольников»</vt:lpstr>
      <vt:lpstr>Центральный образ дети изображают в виде ствола дерева используя для этого маркер красного цвета </vt:lpstr>
      <vt:lpstr>В центре ствола пишут главную мысль (либо обозначают символом) </vt:lpstr>
      <vt:lpstr>Презентация PowerPoint</vt:lpstr>
      <vt:lpstr>После дети рисуют вторичные идеи в виде ветвей отходящих от ветвей более высокого порядка, ни их рисуют тем же цветом, что и ветви основной темы</vt:lpstr>
      <vt:lpstr>Когда ветви готовы дети начинают добавлять рисунки, символы, и другую графику ассоциирующуюся с ключевыми словами.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Ментальные карты как инновационный метод работы с детьми дошкольного возраста в разновозрастной группе детского сада при реализации программы «Азы финансовой культуры для дошкольников»</dc:title>
  <dc:creator>Улыбка</dc:creator>
  <cp:lastModifiedBy>Улыбка</cp:lastModifiedBy>
  <cp:revision>8</cp:revision>
  <dcterms:created xsi:type="dcterms:W3CDTF">2020-02-20T05:40:15Z</dcterms:created>
  <dcterms:modified xsi:type="dcterms:W3CDTF">2020-02-20T08:19:14Z</dcterms:modified>
</cp:coreProperties>
</file>