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2" r:id="rId4"/>
    <p:sldId id="262" r:id="rId5"/>
    <p:sldId id="263" r:id="rId6"/>
    <p:sldId id="278" r:id="rId7"/>
    <p:sldId id="289" r:id="rId8"/>
    <p:sldId id="299" r:id="rId9"/>
    <p:sldId id="290" r:id="rId10"/>
    <p:sldId id="291" r:id="rId11"/>
    <p:sldId id="276" r:id="rId12"/>
    <p:sldId id="293" r:id="rId13"/>
    <p:sldId id="294" r:id="rId14"/>
    <p:sldId id="296" r:id="rId15"/>
    <p:sldId id="297" r:id="rId16"/>
    <p:sldId id="295" r:id="rId17"/>
    <p:sldId id="298" r:id="rId18"/>
    <p:sldId id="292" r:id="rId19"/>
    <p:sldId id="258" r:id="rId20"/>
    <p:sldId id="264" r:id="rId21"/>
    <p:sldId id="259" r:id="rId22"/>
    <p:sldId id="265" r:id="rId23"/>
    <p:sldId id="273" r:id="rId24"/>
    <p:sldId id="260" r:id="rId25"/>
    <p:sldId id="261" r:id="rId26"/>
    <p:sldId id="257" r:id="rId27"/>
    <p:sldId id="266" r:id="rId28"/>
    <p:sldId id="267" r:id="rId29"/>
    <p:sldId id="274" r:id="rId30"/>
    <p:sldId id="285" r:id="rId31"/>
    <p:sldId id="288" r:id="rId32"/>
    <p:sldId id="287" r:id="rId33"/>
    <p:sldId id="286" r:id="rId34"/>
    <p:sldId id="277" r:id="rId35"/>
    <p:sldId id="270" r:id="rId36"/>
    <p:sldId id="271" r:id="rId37"/>
    <p:sldId id="279" r:id="rId38"/>
    <p:sldId id="280" r:id="rId39"/>
    <p:sldId id="282" r:id="rId40"/>
    <p:sldId id="281" r:id="rId41"/>
    <p:sldId id="283" r:id="rId42"/>
    <p:sldId id="284" r:id="rId43"/>
    <p:sldId id="269" r:id="rId44"/>
    <p:sldId id="26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AutoShape 2" descr="http://900igr.net/up/datas/133915/0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9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5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4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4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1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9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29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00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0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8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7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AutoShape 2" descr="https://evroport.ru/content_files/user/image/News/krym_ekskur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251"/>
            <a:ext cx="9144000" cy="744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2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7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3976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3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0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3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4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-29700"/>
            <a:ext cx="9145016" cy="68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6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5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6"/>
            <a:ext cx="9144000" cy="68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38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5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7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45000" cy="128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94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5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57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61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5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0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98849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2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8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5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4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65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8"/>
            <a:ext cx="9144000" cy="68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7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1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5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9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00" y="0"/>
            <a:ext cx="9168300" cy="68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8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03649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5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8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Экран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Улыбка</dc:creator>
  <cp:lastModifiedBy>Улыбка</cp:lastModifiedBy>
  <cp:revision>6</cp:revision>
  <dcterms:created xsi:type="dcterms:W3CDTF">2019-03-19T05:19:56Z</dcterms:created>
  <dcterms:modified xsi:type="dcterms:W3CDTF">2019-03-19T07:15:39Z</dcterms:modified>
</cp:coreProperties>
</file>