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>
            <a:normAutofit/>
          </a:bodyPr>
          <a:lstStyle/>
          <a:p>
            <a:r>
              <a:rPr lang="ru-RU" dirty="0"/>
              <a:t>Сочинение сказок детьми дошкольного возраста с использованием ТРИЗ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75761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31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3477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ТРИЗ </a:t>
            </a:r>
            <a:r>
              <a:rPr lang="ru-RU" dirty="0"/>
              <a:t>- это система методов и инструментов для поиска новаторских решений задач. Применение ТРИЗ в обучении детей позволяет им развивать креативное мышление, умение находить нестандартные пути решения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49193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86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41973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</a:rPr>
              <a:t>Как же это работает на практике? Давайте рассмотрим этапы создания сказки с применением </a:t>
            </a:r>
            <a:r>
              <a:rPr lang="ru-RU" sz="1800" b="1" dirty="0" smtClean="0">
                <a:solidFill>
                  <a:srgbClr val="FF0000"/>
                </a:solidFill>
              </a:rPr>
              <a:t>ТРИЗ: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 </a:t>
            </a:r>
            <a:r>
              <a:rPr lang="ru-RU" sz="1800" b="1" dirty="0"/>
              <a:t>Воображение и генерация идей</a:t>
            </a:r>
            <a:r>
              <a:rPr lang="ru-RU" sz="1800" dirty="0"/>
              <a:t>: дети придумывают героев, место действия, основной конфликт сказки. Используя метод противопоставлений, они могут придумывать нестандартные решения для разрешения конфликта.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2. </a:t>
            </a:r>
            <a:r>
              <a:rPr lang="ru-RU" sz="1800" b="1" dirty="0"/>
              <a:t>Анализ и выбор идей</a:t>
            </a:r>
            <a:r>
              <a:rPr lang="ru-RU" sz="1800" dirty="0"/>
              <a:t>: дети совместно обсуждают идеи, выбирают самые интересные и оригинальные для дальнейшего развития сюжета сказки.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3. </a:t>
            </a:r>
            <a:r>
              <a:rPr lang="ru-RU" sz="1800" b="1" dirty="0"/>
              <a:t>Разработка сюжета и рисование</a:t>
            </a:r>
            <a:r>
              <a:rPr lang="ru-RU" sz="1800" dirty="0"/>
              <a:t>: дети рисуют сюжет сказки, используя в нем различные творческие методы и приемы из ТРИЗ.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4. </a:t>
            </a:r>
            <a:r>
              <a:rPr lang="ru-RU" sz="1800" b="1" dirty="0"/>
              <a:t>Презентация и обсуждение</a:t>
            </a:r>
            <a:r>
              <a:rPr lang="ru-RU" sz="1800" dirty="0"/>
              <a:t>: дети делятся своими сказками с другими участниками группы, обсуждают их, предлагают дополнительные идеи и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123714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Autofit/>
          </a:bodyPr>
          <a:lstStyle/>
          <a:p>
            <a:r>
              <a:rPr lang="ru-RU" sz="3600" dirty="0"/>
              <a:t>Таким образом, использование ТРИЗ в процессе сочинения сказок позволяет детям развивать творческое мышление, умение находить нестандартные решения и применять их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84578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15674"/>
          </a:xfrm>
        </p:spPr>
        <p:txBody>
          <a:bodyPr>
            <a:normAutofit/>
          </a:bodyPr>
          <a:lstStyle/>
          <a:p>
            <a:r>
              <a:rPr lang="ru-RU" dirty="0"/>
              <a:t>Давайте вместе поможем детям стать настоящими мастерами сказок! </a:t>
            </a:r>
            <a:r>
              <a:rPr lang="ru-RU" dirty="0">
                <a:solidFill>
                  <a:srgbClr val="FF0000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44232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</TotalTime>
  <Words>94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Сочинение сказок детьми дошкольного возраста с использованием ТРИЗ технологии</vt:lpstr>
      <vt:lpstr>Презентация PowerPoint</vt:lpstr>
      <vt:lpstr>ТРИЗ - это система методов и инструментов для поиска новаторских решений задач. Применение ТРИЗ в обучении детей позволяет им развивать креативное мышление, умение находить нестандартные пути решения проблем.</vt:lpstr>
      <vt:lpstr>Презентация PowerPoint</vt:lpstr>
      <vt:lpstr>Как же это работает на практике? Давайте рассмотрим этапы создания сказки с применением ТРИЗ:  Воображение и генерация идей: дети придумывают героев, место действия, основной конфликт сказки. Используя метод противопоставлений, они могут придумывать нестандартные решения для разрешения конфликта.  2. Анализ и выбор идей: дети совместно обсуждают идеи, выбирают самые интересные и оригинальные для дальнейшего развития сюжета сказки.  3. Разработка сюжета и рисование: дети рисуют сюжет сказки, используя в нем различные творческие методы и приемы из ТРИЗ.  4. Презентация и обсуждение: дети делятся своими сказками с другими участниками группы, обсуждают их, предлагают дополнительные идеи и улучшения.</vt:lpstr>
      <vt:lpstr>Таким образом, использование ТРИЗ в процессе сочинения сказок позволяет детям развивать творческое мышление, умение находить нестандартные решения и применять их в жизни.</vt:lpstr>
      <vt:lpstr>Давайте вместе поможем детям стать настоящими мастерами сказок!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сказок детьми дошкольного возраста с использованием ТРИЗ технологии</dc:title>
  <cp:lastModifiedBy>Пользователь</cp:lastModifiedBy>
  <cp:revision>4</cp:revision>
  <dcterms:modified xsi:type="dcterms:W3CDTF">2025-01-24T01:20:51Z</dcterms:modified>
</cp:coreProperties>
</file>