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6864" cy="31683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Лего-кокнструирование</a:t>
            </a:r>
            <a:r>
              <a:rPr lang="ru-RU" dirty="0" smtClean="0"/>
              <a:t> как средство организации коррекционной образовательной среды в </a:t>
            </a:r>
            <a:r>
              <a:rPr lang="ru-RU" dirty="0" err="1" smtClean="0"/>
              <a:t>инкклюзивном</a:t>
            </a:r>
            <a:r>
              <a:rPr lang="ru-RU" dirty="0" smtClean="0"/>
              <a:t> обучении </a:t>
            </a:r>
            <a:r>
              <a:rPr lang="ru-RU" dirty="0" err="1" smtClean="0"/>
              <a:t>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\Downloads\GridArt_20230126_161652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1" y="260648"/>
            <a:ext cx="8892480" cy="59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9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467673" cy="5600755"/>
          </a:xfrm>
        </p:spPr>
      </p:pic>
    </p:spTree>
    <p:extLst>
      <p:ext uri="{BB962C8B-B14F-4D97-AF65-F5344CB8AC3E}">
        <p14:creationId xmlns:p14="http://schemas.microsoft.com/office/powerpoint/2010/main" val="15444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070070" cy="6048672"/>
          </a:xfrm>
        </p:spPr>
      </p:pic>
    </p:spTree>
    <p:extLst>
      <p:ext uri="{BB962C8B-B14F-4D97-AF65-F5344CB8AC3E}">
        <p14:creationId xmlns:p14="http://schemas.microsoft.com/office/powerpoint/2010/main" val="207899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8992" cy="6384568"/>
          </a:xfrm>
        </p:spPr>
      </p:pic>
    </p:spTree>
    <p:extLst>
      <p:ext uri="{BB962C8B-B14F-4D97-AF65-F5344CB8AC3E}">
        <p14:creationId xmlns:p14="http://schemas.microsoft.com/office/powerpoint/2010/main" val="272629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3103" cy="7245424"/>
          </a:xfrm>
        </p:spPr>
      </p:pic>
    </p:spTree>
    <p:extLst>
      <p:ext uri="{BB962C8B-B14F-4D97-AF65-F5344CB8AC3E}">
        <p14:creationId xmlns:p14="http://schemas.microsoft.com/office/powerpoint/2010/main" val="343745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30" y="1556792"/>
            <a:ext cx="6418660" cy="4813995"/>
          </a:xfrm>
        </p:spPr>
      </p:pic>
    </p:spTree>
    <p:extLst>
      <p:ext uri="{BB962C8B-B14F-4D97-AF65-F5344CB8AC3E}">
        <p14:creationId xmlns:p14="http://schemas.microsoft.com/office/powerpoint/2010/main" val="277276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ий сад\Downloads\IMG-20230126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4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6912768" cy="6169785"/>
          </a:xfrm>
        </p:spPr>
      </p:pic>
    </p:spTree>
    <p:extLst>
      <p:ext uri="{BB962C8B-B14F-4D97-AF65-F5344CB8AC3E}">
        <p14:creationId xmlns:p14="http://schemas.microsoft.com/office/powerpoint/2010/main" val="196696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992888" cy="6120680"/>
          </a:xfrm>
        </p:spPr>
      </p:pic>
    </p:spTree>
    <p:extLst>
      <p:ext uri="{BB962C8B-B14F-4D97-AF65-F5344CB8AC3E}">
        <p14:creationId xmlns:p14="http://schemas.microsoft.com/office/powerpoint/2010/main" val="2664290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Лего-кокнструирование как средство организации коррекционной образовательной среды в инкклюзивном обучении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5</cp:revision>
  <dcterms:created xsi:type="dcterms:W3CDTF">2023-01-26T08:17:22Z</dcterms:created>
  <dcterms:modified xsi:type="dcterms:W3CDTF">2023-01-26T09:22:42Z</dcterms:modified>
</cp:coreProperties>
</file>