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9" r:id="rId5"/>
    <p:sldId id="258" r:id="rId6"/>
    <p:sldId id="257" r:id="rId7"/>
    <p:sldId id="261" r:id="rId8"/>
    <p:sldId id="263" r:id="rId9"/>
    <p:sldId id="268" r:id="rId10"/>
    <p:sldId id="270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 algn="r"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Карпова </a:t>
            </a:r>
            <a:r>
              <a:rPr lang="ru-RU" sz="2000" b="1" dirty="0">
                <a:solidFill>
                  <a:prstClr val="black"/>
                </a:solidFill>
              </a:rPr>
              <a:t>Елена Владимировна</a:t>
            </a:r>
          </a:p>
          <a:p>
            <a:pPr marL="0" lvl="0" indent="0" algn="r">
              <a:buNone/>
            </a:pPr>
            <a:r>
              <a:rPr lang="ru-RU" sz="2000" b="1" dirty="0">
                <a:solidFill>
                  <a:prstClr val="black"/>
                </a:solidFill>
              </a:rPr>
              <a:t>Воспитатель </a:t>
            </a:r>
          </a:p>
          <a:p>
            <a:pPr marL="0" lvl="0" indent="0" algn="r">
              <a:buNone/>
            </a:pPr>
            <a:r>
              <a:rPr lang="ru-RU" sz="2000" b="1" dirty="0">
                <a:solidFill>
                  <a:prstClr val="black"/>
                </a:solidFill>
              </a:rPr>
              <a:t>МКОУ </a:t>
            </a:r>
            <a:r>
              <a:rPr lang="ru-RU" sz="2000" b="1" dirty="0" err="1">
                <a:solidFill>
                  <a:prstClr val="black"/>
                </a:solidFill>
              </a:rPr>
              <a:t>Отрокская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СОШ-</a:t>
            </a:r>
          </a:p>
          <a:p>
            <a:pPr marL="0" lvl="0" indent="0" algn="r"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филиал </a:t>
            </a:r>
            <a:r>
              <a:rPr lang="ru-RU" sz="2000" b="1" dirty="0">
                <a:solidFill>
                  <a:prstClr val="black"/>
                </a:solidFill>
              </a:rPr>
              <a:t>д\с «Улыбка</a:t>
            </a:r>
            <a:r>
              <a:rPr lang="ru-RU" sz="2000" dirty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pic>
        <p:nvPicPr>
          <p:cNvPr id="1026" name="Picture 2" descr="C:\Users\Детский сад\Downloads\IMG-20220309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"/>
            <a:ext cx="5235537" cy="6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Я- педагог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39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кий сад\Downloads\IMG-20220310-WA000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0" y="980728"/>
            <a:ext cx="3969308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етский сад\Downloads\20210430_1028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388445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4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C312~1\AppData\Local\Temp\Rar$DIa7400.42579\20220305_154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4644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312~1\AppData\Local\Temp\Rar$DIa7400.48479\20220305_154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9"/>
            <a:ext cx="4427984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19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етский сад\Downloads\20211230_131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61266"/>
            <a:ext cx="4104456" cy="52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етский сад\Downloads\20210220_1547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5576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8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8064896" cy="38164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800" dirty="0">
                <a:solidFill>
                  <a:schemeClr val="tx1"/>
                </a:solidFill>
              </a:rPr>
              <a:t>Б</a:t>
            </a:r>
            <a:r>
              <a:rPr lang="ru-RU" sz="3800" dirty="0" smtClean="0">
                <a:solidFill>
                  <a:schemeClr val="tx1"/>
                </a:solidFill>
              </a:rPr>
              <a:t>ыть педагогом-это очень сложно хорошим педагогом быть еще сложней и лишь трудом определить ту сложность можно и воспитать достойных праотцам  детей  деятельность    современного педагога неразрывно связана с его творческой самостоятельностью мобильностью высоким интеллектуальным  и  нравственным потенциалом с его профессиональной компетентностью  культурным уровнем.</a:t>
            </a:r>
          </a:p>
          <a:p>
            <a:endParaRPr lang="ru-RU" sz="3800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/>
          </a:bodyPr>
          <a:lstStyle/>
          <a:p>
            <a:r>
              <a:rPr lang="ru-RU" dirty="0"/>
              <a:t>М</a:t>
            </a:r>
            <a:r>
              <a:rPr lang="ru-RU" dirty="0" smtClean="0"/>
              <a:t>оя </a:t>
            </a:r>
            <a:r>
              <a:rPr lang="ru-RU" dirty="0" err="1" smtClean="0"/>
              <a:t>педагическая</a:t>
            </a:r>
            <a:r>
              <a:rPr lang="ru-RU" dirty="0" smtClean="0"/>
              <a:t> </a:t>
            </a:r>
            <a:r>
              <a:rPr lang="ru-RU" dirty="0" smtClean="0"/>
              <a:t>деятельность направлена на всестороннее развитие индивидуальности развитие творческих способностей .Детское творчество является одним из важнейших средств познания мира и развития так как оно связано с самостоятельной практической и творческой деятельностью ребенка. Занятия с использованием нетрадиционной техники рисования  </a:t>
            </a:r>
            <a:r>
              <a:rPr lang="ru-RU" dirty="0" err="1" smtClean="0"/>
              <a:t>набрызгам</a:t>
            </a:r>
            <a:r>
              <a:rPr lang="ru-RU" dirty="0" smtClean="0"/>
              <a:t> ладошками  использование  ватных палочек трубочек сухих листьев </a:t>
            </a:r>
            <a:r>
              <a:rPr lang="ru-RU" dirty="0" err="1" smtClean="0"/>
              <a:t>ит</a:t>
            </a:r>
            <a:r>
              <a:rPr lang="ru-RU" dirty="0" smtClean="0"/>
              <a:t> 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7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059765" cy="50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11" y="1052736"/>
            <a:ext cx="4190062" cy="50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2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19170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96" y="692696"/>
            <a:ext cx="419192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800" dirty="0" smtClean="0"/>
              <a:t>Ребенок  кодирует  сезонные явление природы после прогулки.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6517"/>
            <a:ext cx="4176464" cy="528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Улыбка\Desktop\Атлас\Attachments_zhuravleva2542@yandex.ru_2020-02-20_12-39-25\IMG-82e4e3160efb669a703c5e2746247b9b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021094" cy="53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Улыбка\Desktop\Атлас\Attachments_zhuravleva2542@yandex.ru_2020-02-20_12-39-25\IMG-392925c2fddc840375405d20f5a7468e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55552"/>
            <a:ext cx="39964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Рассказ   сказки с использованием </a:t>
            </a:r>
            <a:r>
              <a:rPr lang="ru-RU" sz="2000" dirty="0" err="1" smtClean="0"/>
              <a:t>мнемотаблицы</a:t>
            </a:r>
            <a:r>
              <a:rPr lang="ru-RU" sz="2000" dirty="0" smtClean="0"/>
              <a:t>, </a:t>
            </a:r>
            <a:r>
              <a:rPr lang="ru-RU" sz="2000" dirty="0" err="1" smtClean="0"/>
              <a:t>мнемоквадрата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мнемодорожке</a:t>
            </a:r>
            <a:r>
              <a:rPr lang="ru-RU" sz="2000" dirty="0"/>
              <a:t> </a:t>
            </a:r>
            <a:r>
              <a:rPr lang="ru-RU" sz="2000" dirty="0" smtClean="0"/>
              <a:t>, с использованием  </a:t>
            </a:r>
            <a:r>
              <a:rPr lang="ru-RU" sz="2000" dirty="0" err="1" smtClean="0"/>
              <a:t>мнемоквадрата</a:t>
            </a:r>
            <a:r>
              <a:rPr lang="ru-RU" sz="2000" dirty="0" smtClean="0"/>
              <a:t> с вопросительным знаком, где дети сами должны определить недостающего героя или эпизода сказки и закончить ее.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Улыбка\Desktop\Атлас\Attachments_zhuravleva2542@yandex.ru_2020-02-20_12-39-25\IMG-8140556ff59a3b6bdcb41bcd91e70a32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2" y="1484784"/>
            <a:ext cx="3661959" cy="48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лыбка\Desktop\Атлас\Attachments_zhuravleva2542@yandex.ru_2020-02-20_12-39-25\IMG-fe25fd336827aa8d4f9b2bf738124db4-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0658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3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312~1\AppData\Local\Temp\Rar$DIa1528.26090\20210906_1033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0675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312~1\AppData\Local\Temp\Rar$DIa1528.33804\20210906_103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1707"/>
            <a:ext cx="4256206" cy="56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09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147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Я- педагог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Рассказ   сказки с использованием мнемотаблицы, мнемоквадрата, мнемодорожке , с использованием  мнемоквадрата с вопросительным знаком, где дети сами должны определить недостающего героя или эпизода сказки и закончить ее.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Мнемотехника как техника развития связной речи дошкольников в рамках инклюзивного образования в разновозрастной группе детского сада</dc:title>
  <dc:creator>Улыбка</dc:creator>
  <cp:lastModifiedBy>Пользователь</cp:lastModifiedBy>
  <cp:revision>13</cp:revision>
  <dcterms:created xsi:type="dcterms:W3CDTF">2020-02-20T08:36:05Z</dcterms:created>
  <dcterms:modified xsi:type="dcterms:W3CDTF">2025-01-29T07:04:01Z</dcterms:modified>
</cp:coreProperties>
</file>